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151.png"/><Relationship Id="rId19" Type="http://schemas.openxmlformats.org/officeDocument/2006/relationships/image" Target="../media/image152.png"/><Relationship Id="rId20" Type="http://schemas.openxmlformats.org/officeDocument/2006/relationships/image" Target="../media/image153.png"/><Relationship Id="rId21" Type="http://schemas.openxmlformats.org/officeDocument/2006/relationships/image" Target="../media/image154.png"/><Relationship Id="rId22" Type="http://schemas.openxmlformats.org/officeDocument/2006/relationships/image" Target="../media/image155.png"/><Relationship Id="rId23" Type="http://schemas.openxmlformats.org/officeDocument/2006/relationships/image" Target="../media/image156.png"/><Relationship Id="rId24" Type="http://schemas.openxmlformats.org/officeDocument/2006/relationships/image" Target="../media/image157.png"/><Relationship Id="rId25" Type="http://schemas.openxmlformats.org/officeDocument/2006/relationships/image" Target="../media/image158.png"/><Relationship Id="rId26" Type="http://schemas.openxmlformats.org/officeDocument/2006/relationships/image" Target="../media/image159.png"/><Relationship Id="rId27" Type="http://schemas.openxmlformats.org/officeDocument/2006/relationships/image" Target="../media/image160.png"/><Relationship Id="rId28" Type="http://schemas.openxmlformats.org/officeDocument/2006/relationships/image" Target="../media/image161.png"/><Relationship Id="rId29" Type="http://schemas.openxmlformats.org/officeDocument/2006/relationships/image" Target="../media/image162.png"/><Relationship Id="rId30" Type="http://schemas.openxmlformats.org/officeDocument/2006/relationships/image" Target="../media/image16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Relationship Id="rId20" Type="http://schemas.openxmlformats.org/officeDocument/2006/relationships/image" Target="../media/image184.png"/><Relationship Id="rId21" Type="http://schemas.openxmlformats.org/officeDocument/2006/relationships/image" Target="../media/image185.png"/><Relationship Id="rId22" Type="http://schemas.openxmlformats.org/officeDocument/2006/relationships/image" Target="../media/image186.png"/><Relationship Id="rId23" Type="http://schemas.openxmlformats.org/officeDocument/2006/relationships/image" Target="../media/image187.png"/><Relationship Id="rId24" Type="http://schemas.openxmlformats.org/officeDocument/2006/relationships/image" Target="../media/image188.png"/><Relationship Id="rId25" Type="http://schemas.openxmlformats.org/officeDocument/2006/relationships/image" Target="../media/image189.png"/><Relationship Id="rId26" Type="http://schemas.openxmlformats.org/officeDocument/2006/relationships/image" Target="../media/image190.png"/><Relationship Id="rId27" Type="http://schemas.openxmlformats.org/officeDocument/2006/relationships/image" Target="../media/image191.png"/><Relationship Id="rId28" Type="http://schemas.openxmlformats.org/officeDocument/2006/relationships/image" Target="../media/image192.png"/><Relationship Id="rId29" Type="http://schemas.openxmlformats.org/officeDocument/2006/relationships/image" Target="../media/image193.png"/><Relationship Id="rId30" Type="http://schemas.openxmlformats.org/officeDocument/2006/relationships/image" Target="../media/image194.png"/><Relationship Id="rId31" Type="http://schemas.openxmlformats.org/officeDocument/2006/relationships/image" Target="../media/image195.png"/><Relationship Id="rId32" Type="http://schemas.openxmlformats.org/officeDocument/2006/relationships/image" Target="../media/image196.png"/><Relationship Id="rId33" Type="http://schemas.openxmlformats.org/officeDocument/2006/relationships/image" Target="../media/image197.png"/><Relationship Id="rId34" Type="http://schemas.openxmlformats.org/officeDocument/2006/relationships/image" Target="../media/image198.png"/><Relationship Id="rId35" Type="http://schemas.openxmlformats.org/officeDocument/2006/relationships/image" Target="../media/image199.png"/><Relationship Id="rId36" Type="http://schemas.openxmlformats.org/officeDocument/2006/relationships/image" Target="../media/image200.png"/><Relationship Id="rId37" Type="http://schemas.openxmlformats.org/officeDocument/2006/relationships/image" Target="../media/image201.png"/><Relationship Id="rId38" Type="http://schemas.openxmlformats.org/officeDocument/2006/relationships/image" Target="../media/image202.png"/><Relationship Id="rId39" Type="http://schemas.openxmlformats.org/officeDocument/2006/relationships/image" Target="../media/image203.png"/><Relationship Id="rId40" Type="http://schemas.openxmlformats.org/officeDocument/2006/relationships/image" Target="../media/image204.png"/><Relationship Id="rId41" Type="http://schemas.openxmlformats.org/officeDocument/2006/relationships/image" Target="../media/image20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1.png"/><Relationship Id="rId18" Type="http://schemas.openxmlformats.org/officeDocument/2006/relationships/image" Target="../media/image222.png"/><Relationship Id="rId19" Type="http://schemas.openxmlformats.org/officeDocument/2006/relationships/image" Target="../media/image223.png"/><Relationship Id="rId20" Type="http://schemas.openxmlformats.org/officeDocument/2006/relationships/image" Target="../media/image224.png"/><Relationship Id="rId21" Type="http://schemas.openxmlformats.org/officeDocument/2006/relationships/image" Target="../media/image225.png"/><Relationship Id="rId22" Type="http://schemas.openxmlformats.org/officeDocument/2006/relationships/image" Target="../media/image22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6" Type="http://schemas.openxmlformats.org/officeDocument/2006/relationships/image" Target="../media/image241.png"/><Relationship Id="rId17" Type="http://schemas.openxmlformats.org/officeDocument/2006/relationships/image" Target="../media/image242.png"/><Relationship Id="rId18" Type="http://schemas.openxmlformats.org/officeDocument/2006/relationships/image" Target="../media/image243.png"/><Relationship Id="rId19" Type="http://schemas.openxmlformats.org/officeDocument/2006/relationships/image" Target="../media/image244.png"/><Relationship Id="rId20" Type="http://schemas.openxmlformats.org/officeDocument/2006/relationships/image" Target="../media/image245.png"/><Relationship Id="rId21" Type="http://schemas.openxmlformats.org/officeDocument/2006/relationships/image" Target="../media/image246.png"/><Relationship Id="rId22" Type="http://schemas.openxmlformats.org/officeDocument/2006/relationships/image" Target="../media/image247.png"/><Relationship Id="rId23" Type="http://schemas.openxmlformats.org/officeDocument/2006/relationships/image" Target="../media/image248.png"/><Relationship Id="rId24" Type="http://schemas.openxmlformats.org/officeDocument/2006/relationships/image" Target="../media/image24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1" Type="http://schemas.openxmlformats.org/officeDocument/2006/relationships/image" Target="../media/image259.png"/><Relationship Id="rId12" Type="http://schemas.openxmlformats.org/officeDocument/2006/relationships/image" Target="../media/image260.png"/><Relationship Id="rId13" Type="http://schemas.openxmlformats.org/officeDocument/2006/relationships/image" Target="../media/image261.png"/><Relationship Id="rId14" Type="http://schemas.openxmlformats.org/officeDocument/2006/relationships/image" Target="../media/image262.png"/><Relationship Id="rId15" Type="http://schemas.openxmlformats.org/officeDocument/2006/relationships/image" Target="../media/image263.png"/><Relationship Id="rId16" Type="http://schemas.openxmlformats.org/officeDocument/2006/relationships/image" Target="../media/image264.png"/><Relationship Id="rId17" Type="http://schemas.openxmlformats.org/officeDocument/2006/relationships/image" Target="../media/image265.png"/><Relationship Id="rId18" Type="http://schemas.openxmlformats.org/officeDocument/2006/relationships/image" Target="../media/image266.png"/><Relationship Id="rId19" Type="http://schemas.openxmlformats.org/officeDocument/2006/relationships/image" Target="../media/image267.png"/><Relationship Id="rId20" Type="http://schemas.openxmlformats.org/officeDocument/2006/relationships/image" Target="../media/image268.png"/><Relationship Id="rId21" Type="http://schemas.openxmlformats.org/officeDocument/2006/relationships/image" Target="../media/image269.png"/><Relationship Id="rId22" Type="http://schemas.openxmlformats.org/officeDocument/2006/relationships/image" Target="../media/image270.png"/><Relationship Id="rId23" Type="http://schemas.openxmlformats.org/officeDocument/2006/relationships/image" Target="../media/image271.png"/><Relationship Id="rId24" Type="http://schemas.openxmlformats.org/officeDocument/2006/relationships/image" Target="../media/image27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Relationship Id="rId16" Type="http://schemas.openxmlformats.org/officeDocument/2006/relationships/image" Target="../media/image304.png"/><Relationship Id="rId17" Type="http://schemas.openxmlformats.org/officeDocument/2006/relationships/image" Target="../media/image305.png"/><Relationship Id="rId18" Type="http://schemas.openxmlformats.org/officeDocument/2006/relationships/image" Target="../media/image306.png"/><Relationship Id="rId19" Type="http://schemas.openxmlformats.org/officeDocument/2006/relationships/image" Target="../media/image307.png"/><Relationship Id="rId20" Type="http://schemas.openxmlformats.org/officeDocument/2006/relationships/image" Target="../media/image308.png"/><Relationship Id="rId21" Type="http://schemas.openxmlformats.org/officeDocument/2006/relationships/image" Target="../media/image309.png"/><Relationship Id="rId22" Type="http://schemas.openxmlformats.org/officeDocument/2006/relationships/image" Target="../media/image310.png"/><Relationship Id="rId23" Type="http://schemas.openxmlformats.org/officeDocument/2006/relationships/image" Target="../media/image311.png"/><Relationship Id="rId24" Type="http://schemas.openxmlformats.org/officeDocument/2006/relationships/image" Target="../media/image31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image" Target="../media/image324.png"/><Relationship Id="rId5" Type="http://schemas.openxmlformats.org/officeDocument/2006/relationships/image" Target="../media/image325.png"/><Relationship Id="rId6" Type="http://schemas.openxmlformats.org/officeDocument/2006/relationships/image" Target="../media/image326.png"/><Relationship Id="rId7" Type="http://schemas.openxmlformats.org/officeDocument/2006/relationships/image" Target="../media/image327.png"/><Relationship Id="rId8" Type="http://schemas.openxmlformats.org/officeDocument/2006/relationships/image" Target="../media/image328.png"/><Relationship Id="rId9" Type="http://schemas.openxmlformats.org/officeDocument/2006/relationships/image" Target="../media/image329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Relationship Id="rId33" Type="http://schemas.openxmlformats.org/officeDocument/2006/relationships/image" Target="../media/image48.png"/><Relationship Id="rId34" Type="http://schemas.openxmlformats.org/officeDocument/2006/relationships/image" Target="../media/image49.png"/><Relationship Id="rId35" Type="http://schemas.openxmlformats.org/officeDocument/2006/relationships/image" Target="../media/image50.png"/><Relationship Id="rId36" Type="http://schemas.openxmlformats.org/officeDocument/2006/relationships/image" Target="../media/image51.png"/><Relationship Id="rId37" Type="http://schemas.openxmlformats.org/officeDocument/2006/relationships/image" Target="../media/image52.png"/><Relationship Id="rId38" Type="http://schemas.openxmlformats.org/officeDocument/2006/relationships/image" Target="../media/image53.png"/><Relationship Id="rId39" Type="http://schemas.openxmlformats.org/officeDocument/2006/relationships/image" Target="../media/image54.png"/><Relationship Id="rId40" Type="http://schemas.openxmlformats.org/officeDocument/2006/relationships/image" Target="../media/image55.png"/><Relationship Id="rId41" Type="http://schemas.openxmlformats.org/officeDocument/2006/relationships/image" Target="../media/image56.png"/><Relationship Id="rId42" Type="http://schemas.openxmlformats.org/officeDocument/2006/relationships/image" Target="../media/image57.png"/><Relationship Id="rId43" Type="http://schemas.openxmlformats.org/officeDocument/2006/relationships/image" Target="../media/image5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23" Type="http://schemas.openxmlformats.org/officeDocument/2006/relationships/image" Target="../media/image8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20" Type="http://schemas.openxmlformats.org/officeDocument/2006/relationships/image" Target="../media/image101.png"/><Relationship Id="rId21" Type="http://schemas.openxmlformats.org/officeDocument/2006/relationships/image" Target="../media/image10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9" Type="http://schemas.openxmlformats.org/officeDocument/2006/relationships/image" Target="../media/image120.png"/><Relationship Id="rId20" Type="http://schemas.openxmlformats.org/officeDocument/2006/relationships/image" Target="../media/image121.png"/><Relationship Id="rId21" Type="http://schemas.openxmlformats.org/officeDocument/2006/relationships/image" Target="../media/image1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6150" y="3491829"/>
            <a:ext cx="11193414" cy="3302057"/>
            <a:chOff x="3546150" y="3491829"/>
            <a:chExt cx="11193414" cy="33020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6150" y="3491829"/>
              <a:ext cx="11193414" cy="33020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597" y="7829446"/>
            <a:ext cx="5339411" cy="23004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15739" y="392968"/>
            <a:ext cx="6980798" cy="248334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11958" y="6381244"/>
            <a:ext cx="4978100" cy="9907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4232804"/>
            <a:ext cx="18439841" cy="11428009"/>
            <a:chOff x="-76190" y="4232804"/>
            <a:chExt cx="18439841" cy="11428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4232804"/>
              <a:ext cx="18439841" cy="114280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931" y="0"/>
            <a:ext cx="18285714" cy="842328"/>
            <a:chOff x="-16931" y="0"/>
            <a:chExt cx="18285714" cy="8423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931" y="0"/>
              <a:ext cx="18285714" cy="8423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14313" y="53665"/>
            <a:ext cx="1232464" cy="5486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35520" y="53665"/>
            <a:ext cx="1213417" cy="5486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44101" y="53665"/>
            <a:ext cx="1332083" cy="5391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9418" y="110362"/>
            <a:ext cx="4442150" cy="9809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3953" y="1891330"/>
            <a:ext cx="2954362" cy="924283"/>
            <a:chOff x="233953" y="1891330"/>
            <a:chExt cx="2954362" cy="9242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3953" y="1891330"/>
              <a:ext cx="2954362" cy="9242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94537" y="1891330"/>
            <a:ext cx="2954362" cy="924283"/>
            <a:chOff x="3294537" y="1891330"/>
            <a:chExt cx="2954362" cy="9242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94537" y="1891330"/>
              <a:ext cx="2954362" cy="92428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7353" y="1947636"/>
            <a:ext cx="1976444" cy="100986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84136" y="1938112"/>
            <a:ext cx="3261682" cy="103843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863894" y="1891330"/>
            <a:ext cx="2954362" cy="924283"/>
            <a:chOff x="11863894" y="1891330"/>
            <a:chExt cx="2954362" cy="9242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3894" y="1891330"/>
              <a:ext cx="2954362" cy="92428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424321" y="2042906"/>
            <a:ext cx="3683911" cy="7363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470926" y="1891330"/>
            <a:ext cx="2954362" cy="924283"/>
            <a:chOff x="6470926" y="1891330"/>
            <a:chExt cx="2954362" cy="92428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70926" y="1891330"/>
              <a:ext cx="2954362" cy="9242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3953" y="3168154"/>
            <a:ext cx="2873314" cy="6280922"/>
            <a:chOff x="233953" y="3168154"/>
            <a:chExt cx="2873314" cy="628092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3953" y="3168154"/>
              <a:ext cx="2873314" cy="62809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06284" y="3168154"/>
            <a:ext cx="2873314" cy="6280922"/>
            <a:chOff x="3306284" y="3168154"/>
            <a:chExt cx="2873314" cy="628092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06284" y="3168154"/>
              <a:ext cx="2873314" cy="62809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492469" y="3168154"/>
            <a:ext cx="2873314" cy="6280922"/>
            <a:chOff x="6492469" y="3168154"/>
            <a:chExt cx="2873314" cy="628092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492469" y="3168154"/>
              <a:ext cx="2873314" cy="628092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63894" y="3168154"/>
            <a:ext cx="2865817" cy="6264534"/>
            <a:chOff x="11863894" y="3168154"/>
            <a:chExt cx="2865817" cy="626453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863894" y="3168154"/>
              <a:ext cx="2865817" cy="62645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142857" y="4686026"/>
            <a:ext cx="2616110" cy="4515358"/>
            <a:chOff x="9142857" y="4686026"/>
            <a:chExt cx="2616110" cy="451535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42857" y="4686026"/>
              <a:ext cx="2616110" cy="45153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620663" y="4772060"/>
            <a:ext cx="2054489" cy="4234847"/>
            <a:chOff x="9620663" y="4772060"/>
            <a:chExt cx="2054489" cy="423484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20663" y="4772060"/>
              <a:ext cx="2054489" cy="423484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056083" y="1966683"/>
            <a:ext cx="3397987" cy="94319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035297" y="1891330"/>
            <a:ext cx="2954362" cy="924283"/>
            <a:chOff x="15035297" y="1891330"/>
            <a:chExt cx="2954362" cy="92428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035297" y="1891330"/>
              <a:ext cx="2954362" cy="92428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048145" y="3168154"/>
            <a:ext cx="2865817" cy="6264534"/>
            <a:chOff x="15048145" y="3168154"/>
            <a:chExt cx="2865817" cy="626453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048145" y="3168154"/>
              <a:ext cx="2865817" cy="6264534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913017" y="1943356"/>
            <a:ext cx="4465807" cy="10268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560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27563" y="-1797962"/>
            <a:ext cx="6230587" cy="1293379"/>
            <a:chOff x="6027563" y="-1797962"/>
            <a:chExt cx="6230587" cy="1293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6027563" y="-1797962"/>
              <a:ext cx="6230587" cy="12933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0148" y="4185510"/>
            <a:ext cx="8776474" cy="23088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31" y="0"/>
            <a:ext cx="18285714" cy="842328"/>
            <a:chOff x="-16931" y="0"/>
            <a:chExt cx="18285714" cy="84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31" y="0"/>
              <a:ext cx="18285714" cy="84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04789" y="53665"/>
            <a:ext cx="1232464" cy="548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35520" y="53665"/>
            <a:ext cx="1213417" cy="54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5707" y="1346032"/>
            <a:ext cx="2862054" cy="1136135"/>
            <a:chOff x="585707" y="1346032"/>
            <a:chExt cx="2862054" cy="11361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5707" y="1346032"/>
              <a:ext cx="2862054" cy="113613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44101" y="53665"/>
            <a:ext cx="1332083" cy="5391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0418" y="1583505"/>
            <a:ext cx="1952630" cy="572341"/>
            <a:chOff x="1040418" y="1583505"/>
            <a:chExt cx="1952630" cy="5723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0418" y="1583505"/>
              <a:ext cx="1952630" cy="5723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9418" y="110362"/>
            <a:ext cx="2996150" cy="98091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5009" y="1373304"/>
            <a:ext cx="3551333" cy="15507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72739" y="2719018"/>
            <a:ext cx="580846" cy="107143"/>
            <a:chOff x="1672739" y="2719018"/>
            <a:chExt cx="580846" cy="10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672739" y="2719018"/>
              <a:ext cx="580846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5707" y="3088291"/>
            <a:ext cx="7494363" cy="6278904"/>
            <a:chOff x="585707" y="3088291"/>
            <a:chExt cx="7494363" cy="62789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5707" y="3088291"/>
              <a:ext cx="7494363" cy="62789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7535" y="3271202"/>
            <a:ext cx="3308037" cy="572341"/>
            <a:chOff x="817535" y="3271202"/>
            <a:chExt cx="3308037" cy="5723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7535" y="3271202"/>
              <a:ext cx="3308037" cy="57234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8059" y="3072891"/>
            <a:ext cx="4162267" cy="15507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26425" y="7137595"/>
            <a:ext cx="5995825" cy="1739270"/>
            <a:chOff x="1326425" y="7137595"/>
            <a:chExt cx="5995825" cy="173927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6425" y="7137595"/>
              <a:ext cx="5995825" cy="173927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3780" y="6489817"/>
            <a:ext cx="2966078" cy="147079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83568" y="7197794"/>
            <a:ext cx="5879390" cy="1612091"/>
            <a:chOff x="1383568" y="7197794"/>
            <a:chExt cx="5879390" cy="161209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3568" y="7197794"/>
              <a:ext cx="5879390" cy="16120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14899" y="4712741"/>
            <a:ext cx="5234657" cy="727334"/>
            <a:chOff x="1314899" y="4712741"/>
            <a:chExt cx="5234657" cy="72733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14899" y="4712741"/>
              <a:ext cx="5234657" cy="727334"/>
              <a:chOff x="1314899" y="4712741"/>
              <a:chExt cx="5234657" cy="72733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14899" y="4712741"/>
                <a:ext cx="5234657" cy="72733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46866" y="4744709"/>
              <a:ext cx="5178714" cy="661412"/>
              <a:chOff x="1346866" y="4744709"/>
              <a:chExt cx="5178714" cy="661412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46866" y="4744709"/>
                <a:ext cx="5178714" cy="66141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088465" y="5266402"/>
            <a:ext cx="509363" cy="35714"/>
            <a:chOff x="8088465" y="5266402"/>
            <a:chExt cx="509363" cy="3571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88465" y="5266402"/>
              <a:ext cx="509363" cy="3571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0039" y="3942686"/>
            <a:ext cx="2767518" cy="155336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86286" y="5343458"/>
            <a:ext cx="7237606" cy="117021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42857" y="1339682"/>
            <a:ext cx="11177337" cy="8481527"/>
            <a:chOff x="9142857" y="1339682"/>
            <a:chExt cx="11177337" cy="848152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42857" y="1339682"/>
              <a:ext cx="11177337" cy="848152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381740" y="1509895"/>
            <a:ext cx="2736979" cy="572341"/>
            <a:chOff x="9381740" y="1509895"/>
            <a:chExt cx="2736979" cy="57234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81740" y="1509895"/>
              <a:ext cx="2736979" cy="5723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573535" y="1806956"/>
            <a:ext cx="578014" cy="107143"/>
            <a:chOff x="8573535" y="1806956"/>
            <a:chExt cx="578014" cy="10714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573535" y="1806956"/>
              <a:ext cx="578014" cy="10714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878676" y="3566605"/>
            <a:ext cx="3420776" cy="35714"/>
            <a:chOff x="6878676" y="3566605"/>
            <a:chExt cx="3420776" cy="3571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6878676" y="3566605"/>
              <a:ext cx="3420776" cy="3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265023" y="3867815"/>
            <a:ext cx="6751512" cy="475905"/>
            <a:chOff x="10265023" y="3867815"/>
            <a:chExt cx="6751512" cy="47590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65023" y="3867815"/>
              <a:ext cx="6751512" cy="47590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293594" y="5550601"/>
            <a:ext cx="6171429" cy="2090513"/>
            <a:chOff x="10293594" y="5550601"/>
            <a:chExt cx="6171429" cy="209051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93594" y="5550601"/>
              <a:ext cx="6171429" cy="209051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255499" y="7805676"/>
            <a:ext cx="6171429" cy="1156080"/>
            <a:chOff x="10255499" y="7805676"/>
            <a:chExt cx="6171429" cy="1156080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255499" y="7805676"/>
              <a:ext cx="6171429" cy="1156080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255217" y="1304146"/>
            <a:ext cx="3363543" cy="1550724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271352" y="2077502"/>
            <a:ext cx="3609781" cy="1543848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509619" y="2707581"/>
            <a:ext cx="9008676" cy="1780924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367441" y="6695133"/>
            <a:ext cx="2369031" cy="976031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163467" y="5681220"/>
            <a:ext cx="7344606" cy="1170216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518381" y="4402695"/>
            <a:ext cx="6541333" cy="1780924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323886" y="8792624"/>
            <a:ext cx="4236876" cy="13643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31" y="0"/>
            <a:ext cx="18285714" cy="842328"/>
            <a:chOff x="-16931" y="0"/>
            <a:chExt cx="18285714" cy="84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31" y="0"/>
              <a:ext cx="18285714" cy="84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04789" y="53665"/>
            <a:ext cx="1232464" cy="548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35520" y="53665"/>
            <a:ext cx="1213417" cy="54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44101" y="53665"/>
            <a:ext cx="1332083" cy="5391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418" y="110362"/>
            <a:ext cx="2996150" cy="9809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89947" y="1346032"/>
            <a:ext cx="20882455" cy="8314286"/>
            <a:chOff x="-1089947" y="1346032"/>
            <a:chExt cx="20882455" cy="83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89947" y="1346032"/>
              <a:ext cx="20882455" cy="83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0819" y="2230143"/>
            <a:ext cx="7352152" cy="67786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4412" y="1643859"/>
            <a:ext cx="2566238" cy="15438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68725" y="3053858"/>
            <a:ext cx="5069751" cy="1602784"/>
            <a:chOff x="1768725" y="3053858"/>
            <a:chExt cx="5069751" cy="16027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68725" y="3053858"/>
              <a:ext cx="5069751" cy="16027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68725" y="6263962"/>
            <a:ext cx="4527151" cy="1160706"/>
            <a:chOff x="1768725" y="6263962"/>
            <a:chExt cx="4527151" cy="11607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68725" y="6263962"/>
              <a:ext cx="4527151" cy="1160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93319" y="3053858"/>
            <a:ext cx="5617010" cy="731247"/>
            <a:chOff x="8993319" y="3053858"/>
            <a:chExt cx="5617010" cy="7312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93319" y="3053858"/>
              <a:ext cx="5617010" cy="7312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93319" y="3896803"/>
            <a:ext cx="3381156" cy="1127037"/>
            <a:chOff x="8993319" y="3896803"/>
            <a:chExt cx="3381156" cy="112703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93319" y="3896803"/>
              <a:ext cx="3381156" cy="11270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93319" y="5179653"/>
            <a:ext cx="8764234" cy="1988471"/>
            <a:chOff x="8993319" y="5179653"/>
            <a:chExt cx="8764234" cy="198847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93319" y="5179653"/>
              <a:ext cx="8764234" cy="198847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24010" y="2230143"/>
            <a:ext cx="3804600" cy="136435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915212" y="1643859"/>
            <a:ext cx="2309134" cy="15438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31" y="0"/>
            <a:ext cx="18285714" cy="842328"/>
            <a:chOff x="-16931" y="0"/>
            <a:chExt cx="18285714" cy="84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31" y="0"/>
              <a:ext cx="18285714" cy="84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04789" y="53665"/>
            <a:ext cx="1232464" cy="548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35520" y="53665"/>
            <a:ext cx="1213417" cy="54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44101" y="53665"/>
            <a:ext cx="1332083" cy="5391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418" y="110362"/>
            <a:ext cx="2996150" cy="9809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1089947" y="1346032"/>
            <a:ext cx="18736666" cy="8314286"/>
            <a:chOff x="-1089947" y="1346032"/>
            <a:chExt cx="18736666" cy="83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089947" y="1346032"/>
              <a:ext cx="18736666" cy="831428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4145" y="2166552"/>
            <a:ext cx="8578000" cy="58844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02295" y="2829246"/>
            <a:ext cx="7779195" cy="270159"/>
            <a:chOff x="1102295" y="2829246"/>
            <a:chExt cx="7779195" cy="2701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2295" y="2829246"/>
              <a:ext cx="7779195" cy="2701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857" y="3213811"/>
            <a:ext cx="7698071" cy="1012730"/>
            <a:chOff x="1142857" y="3213811"/>
            <a:chExt cx="7698071" cy="10127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2857" y="3213811"/>
              <a:ext cx="7698071" cy="10127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2295" y="5653549"/>
            <a:ext cx="7472716" cy="544559"/>
            <a:chOff x="1102295" y="5653549"/>
            <a:chExt cx="7472716" cy="54455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2295" y="5653549"/>
              <a:ext cx="7472716" cy="5445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2857" y="7433184"/>
            <a:ext cx="7996976" cy="1553156"/>
            <a:chOff x="1142857" y="7433184"/>
            <a:chExt cx="7996976" cy="15531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2857" y="7433184"/>
              <a:ext cx="7996976" cy="15531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84264" y="2693152"/>
            <a:ext cx="7487222" cy="3504956"/>
            <a:chOff x="9784264" y="2693152"/>
            <a:chExt cx="7487222" cy="35049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84264" y="2693152"/>
              <a:ext cx="7487222" cy="35049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71906" y="7230619"/>
            <a:ext cx="7256869" cy="688419"/>
            <a:chOff x="9771906" y="7230619"/>
            <a:chExt cx="7256869" cy="6884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71906" y="7230619"/>
              <a:ext cx="7256869" cy="6884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84264" y="8103191"/>
            <a:ext cx="6171429" cy="1080557"/>
            <a:chOff x="9784264" y="8103191"/>
            <a:chExt cx="6171429" cy="10805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84264" y="8103191"/>
              <a:ext cx="6171429" cy="10805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639975" y="1803676"/>
            <a:ext cx="944163" cy="107143"/>
            <a:chOff x="17639975" y="1803676"/>
            <a:chExt cx="944163" cy="10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639975" y="1803676"/>
              <a:ext cx="944163" cy="107143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642" y="1580267"/>
            <a:ext cx="2830905" cy="154384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70562" y="1971276"/>
            <a:ext cx="5307714" cy="58762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31" y="0"/>
            <a:ext cx="18285714" cy="842328"/>
            <a:chOff x="-16931" y="0"/>
            <a:chExt cx="18285714" cy="84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31" y="0"/>
              <a:ext cx="18285714" cy="84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04789" y="53665"/>
            <a:ext cx="1232464" cy="548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35520" y="53665"/>
            <a:ext cx="1213417" cy="54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44101" y="53665"/>
            <a:ext cx="1332083" cy="5391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418" y="110362"/>
            <a:ext cx="2996150" cy="9809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770405" y="1799444"/>
            <a:ext cx="1628287" cy="107143"/>
            <a:chOff x="-770405" y="1799444"/>
            <a:chExt cx="1628287" cy="10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-770405" y="1799444"/>
              <a:ext cx="1628287" cy="10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8342" y="1139683"/>
            <a:ext cx="17865468" cy="8809524"/>
            <a:chOff x="858342" y="1139683"/>
            <a:chExt cx="17865468" cy="880952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342" y="1139683"/>
              <a:ext cx="17865468" cy="8809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2424" y="1338466"/>
            <a:ext cx="1479951" cy="572341"/>
            <a:chOff x="1112424" y="1338466"/>
            <a:chExt cx="1479951" cy="5723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2424" y="1338466"/>
              <a:ext cx="1479951" cy="5723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9219" y="1147670"/>
            <a:ext cx="2547341" cy="14881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1050" y="1955021"/>
            <a:ext cx="4282258" cy="15438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28267" y="2436207"/>
            <a:ext cx="6016067" cy="19861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96252" y="2767952"/>
            <a:ext cx="2464212" cy="638870"/>
            <a:chOff x="1996252" y="2767952"/>
            <a:chExt cx="2464212" cy="6388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96252" y="2767952"/>
              <a:ext cx="2464212" cy="6388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68478" y="3495776"/>
            <a:ext cx="5879246" cy="804851"/>
            <a:chOff x="2068478" y="3495776"/>
            <a:chExt cx="5879246" cy="80485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68478" y="3495776"/>
              <a:ext cx="5879246" cy="8048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68478" y="4376817"/>
            <a:ext cx="5341770" cy="3183109"/>
            <a:chOff x="2068478" y="4376817"/>
            <a:chExt cx="5341770" cy="31831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68478" y="4376817"/>
              <a:ext cx="5341770" cy="31831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35542" y="3841059"/>
            <a:ext cx="6721079" cy="757948"/>
            <a:chOff x="10135542" y="3841059"/>
            <a:chExt cx="6721079" cy="7579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35542" y="3841059"/>
              <a:ext cx="6721079" cy="7579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135542" y="4811738"/>
            <a:ext cx="4377625" cy="3283219"/>
            <a:chOff x="10135542" y="4811738"/>
            <a:chExt cx="4377625" cy="32832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35542" y="4811738"/>
              <a:ext cx="4377625" cy="3283219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080741" y="1897883"/>
            <a:ext cx="3476991" cy="15491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31" y="0"/>
            <a:ext cx="18285714" cy="842328"/>
            <a:chOff x="-16931" y="0"/>
            <a:chExt cx="18285714" cy="84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31" y="0"/>
              <a:ext cx="18285714" cy="84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04789" y="53665"/>
            <a:ext cx="1232464" cy="548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35520" y="53665"/>
            <a:ext cx="1213417" cy="54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44101" y="53665"/>
            <a:ext cx="1332083" cy="5391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418" y="110362"/>
            <a:ext cx="2996150" cy="9809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704762" y="1177778"/>
            <a:ext cx="18446719" cy="8809524"/>
            <a:chOff x="-704762" y="1177778"/>
            <a:chExt cx="18446719" cy="88095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04762" y="1177778"/>
              <a:ext cx="18446719" cy="880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5348" y="1434921"/>
            <a:ext cx="7562476" cy="3187280"/>
            <a:chOff x="465348" y="1434921"/>
            <a:chExt cx="7562476" cy="318728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348" y="1434921"/>
              <a:ext cx="7562476" cy="31872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5348" y="4812984"/>
            <a:ext cx="8824855" cy="5031475"/>
            <a:chOff x="465348" y="4812984"/>
            <a:chExt cx="8824855" cy="50314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5348" y="4812984"/>
              <a:ext cx="8824855" cy="50314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93213" y="4839624"/>
            <a:ext cx="7531416" cy="5020944"/>
            <a:chOff x="9493213" y="4839624"/>
            <a:chExt cx="7531416" cy="50209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93213" y="4839624"/>
              <a:ext cx="7531416" cy="5020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560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27563" y="-1797962"/>
            <a:ext cx="6230587" cy="1293379"/>
            <a:chOff x="6027563" y="-1797962"/>
            <a:chExt cx="6230587" cy="1293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6027563" y="-1797962"/>
              <a:ext cx="6230587" cy="12933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16462" y="4185510"/>
            <a:ext cx="9248007" cy="23088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9596" y="900053"/>
            <a:ext cx="4941283" cy="24834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2019" y="2362410"/>
            <a:ext cx="6217114" cy="114641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3739" y="6839020"/>
            <a:ext cx="7892377" cy="283210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4789" y="53665"/>
            <a:ext cx="1232464" cy="548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54568" y="53665"/>
            <a:ext cx="1213417" cy="5486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63148" y="53665"/>
            <a:ext cx="1332083" cy="5391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32847" y="3812995"/>
            <a:ext cx="7880447" cy="2705523"/>
            <a:chOff x="9532847" y="3812995"/>
            <a:chExt cx="7880447" cy="27055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32847" y="3812995"/>
              <a:ext cx="7880447" cy="27055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38618" y="4190569"/>
            <a:ext cx="1721553" cy="1721553"/>
            <a:chOff x="15238618" y="4190569"/>
            <a:chExt cx="1721553" cy="172155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238618" y="4190569"/>
              <a:ext cx="1721553" cy="1721553"/>
              <a:chOff x="15238618" y="4190569"/>
              <a:chExt cx="1721553" cy="172155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238618" y="4190569"/>
                <a:ext cx="1721553" cy="172155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788014" y="4463773"/>
              <a:ext cx="687870" cy="1092324"/>
              <a:chOff x="15788014" y="4463773"/>
              <a:chExt cx="687870" cy="109232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88014" y="4463773"/>
                <a:ext cx="687870" cy="1092324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04497" y="4243087"/>
            <a:ext cx="2990426" cy="9229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91329" y="5235586"/>
            <a:ext cx="2170321" cy="9229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124399" y="4089092"/>
            <a:ext cx="1804188" cy="1920442"/>
            <a:chOff x="10124399" y="4089092"/>
            <a:chExt cx="1804188" cy="19204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24399" y="4089092"/>
              <a:ext cx="1804188" cy="19204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70225" y="4877724"/>
            <a:ext cx="2575177" cy="117790"/>
            <a:chOff x="12270225" y="4877724"/>
            <a:chExt cx="2575177" cy="1177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70225" y="4877724"/>
              <a:ext cx="2575177" cy="1177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70225" y="5184409"/>
            <a:ext cx="2575177" cy="117790"/>
            <a:chOff x="12270225" y="5184409"/>
            <a:chExt cx="2575177" cy="11779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70225" y="5184409"/>
              <a:ext cx="2575177" cy="11779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2422" y="3672882"/>
            <a:ext cx="7790434" cy="599824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83105" y="5842541"/>
            <a:ext cx="1436833" cy="62937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346916" y="5818782"/>
            <a:ext cx="1549109" cy="6293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42263" y="-1207099"/>
            <a:ext cx="14228493" cy="13277458"/>
            <a:chOff x="4542263" y="-1207099"/>
            <a:chExt cx="14228493" cy="13277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542263" y="-1207099"/>
              <a:ext cx="14228493" cy="13277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83818" y="611336"/>
            <a:ext cx="7319618" cy="10350914"/>
            <a:chOff x="-683818" y="611336"/>
            <a:chExt cx="7319618" cy="103509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22908" y="1088921"/>
              <a:ext cx="4506166" cy="9395743"/>
              <a:chOff x="722908" y="1088921"/>
              <a:chExt cx="4506166" cy="93957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140000">
                <a:off x="-1166373" y="-3407292"/>
                <a:ext cx="9012332" cy="18791487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140000">
                <a:off x="722908" y="1088921"/>
                <a:ext cx="4506166" cy="93957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2273" y="2149318"/>
              <a:ext cx="4135913" cy="7508531"/>
              <a:chOff x="942273" y="2149318"/>
              <a:chExt cx="4135913" cy="750853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140000">
                <a:off x="942273" y="2149318"/>
                <a:ext cx="4135913" cy="750853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07008" y="5138588"/>
            <a:ext cx="3794639" cy="1119418"/>
            <a:chOff x="1007008" y="5138588"/>
            <a:chExt cx="3794639" cy="11194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40000">
              <a:off x="1007008" y="5138588"/>
              <a:ext cx="3794639" cy="11194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4500000">
            <a:off x="765771" y="631802"/>
            <a:ext cx="8759685" cy="24185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34061" y="362853"/>
            <a:ext cx="10528045" cy="216792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4500000">
            <a:off x="3376024" y="6490223"/>
            <a:ext cx="7071810" cy="9656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17447" y="2280750"/>
            <a:ext cx="11024129" cy="71360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560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0507" y="-2250822"/>
            <a:ext cx="6171429" cy="1293379"/>
            <a:chOff x="180507" y="-2250822"/>
            <a:chExt cx="6171429" cy="1293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80507" y="-2250822"/>
              <a:ext cx="6171429" cy="12933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799" y="1367202"/>
            <a:ext cx="5744731" cy="16687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6056" y="3105232"/>
            <a:ext cx="3615617" cy="135229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6056" y="6070765"/>
            <a:ext cx="3138350" cy="135229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9732" y="3105232"/>
            <a:ext cx="4202741" cy="135229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69732" y="6070765"/>
            <a:ext cx="2704855" cy="13522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21043" y="4073277"/>
            <a:ext cx="3161864" cy="11679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21043" y="7025653"/>
            <a:ext cx="3041969" cy="214081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03224" y="4087301"/>
            <a:ext cx="3716655" cy="16543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46082" y="7068510"/>
            <a:ext cx="2169807" cy="14829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560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66062" y="1281823"/>
            <a:ext cx="12913892" cy="7722068"/>
            <a:chOff x="-2666062" y="1281823"/>
            <a:chExt cx="12913892" cy="7722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-2666062" y="1281823"/>
              <a:ext cx="12913892" cy="7722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22623" y="-2014201"/>
            <a:ext cx="1618489" cy="6171429"/>
            <a:chOff x="7022623" y="-2014201"/>
            <a:chExt cx="161848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7022623" y="-2014201"/>
              <a:ext cx="161848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9125" y="7548072"/>
            <a:ext cx="774524" cy="4229038"/>
            <a:chOff x="6759125" y="7548072"/>
            <a:chExt cx="774524" cy="42290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759125" y="7548072"/>
              <a:ext cx="774524" cy="42290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9270" y="479474"/>
            <a:ext cx="3798414" cy="29407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7123" y="7403604"/>
            <a:ext cx="1638745" cy="12769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6658" y="7403604"/>
            <a:ext cx="2217422" cy="26266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60737" y="7402186"/>
            <a:ext cx="2720430" cy="26400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03176" y="7402186"/>
            <a:ext cx="2308449" cy="21807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47900" y="2187987"/>
            <a:ext cx="8917207" cy="375277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64173" y="1157188"/>
            <a:ext cx="2824959" cy="14246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1489" y="7583710"/>
            <a:ext cx="6576909" cy="15679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394" y="8855430"/>
            <a:ext cx="4192128" cy="12985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560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27563" y="-1797962"/>
            <a:ext cx="6230587" cy="1293379"/>
            <a:chOff x="6027563" y="-1797962"/>
            <a:chExt cx="6230587" cy="1293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6027563" y="-1797962"/>
              <a:ext cx="6230587" cy="12933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9320" y="4185510"/>
            <a:ext cx="8229141" cy="23088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5269" y="3966585"/>
            <a:ext cx="9244078" cy="8202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6931" y="0"/>
            <a:ext cx="18285714" cy="842328"/>
            <a:chOff x="-16931" y="0"/>
            <a:chExt cx="18285714" cy="8423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931" y="0"/>
              <a:ext cx="18285714" cy="8423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95265" y="44141"/>
            <a:ext cx="1232464" cy="5486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45044" y="53665"/>
            <a:ext cx="1213417" cy="54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3597" y="3694489"/>
            <a:ext cx="16995524" cy="16039"/>
            <a:chOff x="503597" y="3694489"/>
            <a:chExt cx="16995524" cy="160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3597" y="3694489"/>
              <a:ext cx="16995524" cy="1603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45604" y="2677095"/>
            <a:ext cx="11356175" cy="8892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8946" y="7429686"/>
            <a:ext cx="1326981" cy="1326981"/>
            <a:chOff x="1498946" y="7429686"/>
            <a:chExt cx="1326981" cy="13269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8946" y="7429686"/>
              <a:ext cx="1326981" cy="13269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85929" y="6747146"/>
            <a:ext cx="2009521" cy="2009521"/>
            <a:chOff x="3085929" y="6747146"/>
            <a:chExt cx="2009521" cy="20095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5929" y="6747146"/>
              <a:ext cx="2009521" cy="2009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90962" y="5559654"/>
            <a:ext cx="3197013" cy="3197013"/>
            <a:chOff x="5190962" y="5559654"/>
            <a:chExt cx="3197013" cy="31970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90962" y="5559654"/>
              <a:ext cx="3197013" cy="31970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93857" y="6531524"/>
            <a:ext cx="875680" cy="875680"/>
            <a:chOff x="9993857" y="6531524"/>
            <a:chExt cx="875680" cy="8756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93857" y="6531524"/>
              <a:ext cx="875680" cy="8756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188190" y="8355864"/>
            <a:ext cx="881386" cy="884609"/>
            <a:chOff x="16188190" y="8355864"/>
            <a:chExt cx="881386" cy="88460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88190" y="8355864"/>
              <a:ext cx="881386" cy="8846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14114" y="4640550"/>
            <a:ext cx="5697354" cy="1398265"/>
            <a:chOff x="10814114" y="4640550"/>
            <a:chExt cx="5697354" cy="139826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14114" y="4640550"/>
              <a:ext cx="5697354" cy="13982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622097" y="4791873"/>
            <a:ext cx="691226" cy="247619"/>
            <a:chOff x="15622097" y="4791873"/>
            <a:chExt cx="691226" cy="2476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622097" y="4791873"/>
              <a:ext cx="691226" cy="24761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68031" y="4054862"/>
            <a:ext cx="420270" cy="420270"/>
            <a:chOff x="9668031" y="4054862"/>
            <a:chExt cx="420270" cy="42027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68031" y="4054862"/>
              <a:ext cx="420270" cy="42027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82842" y="6286183"/>
            <a:ext cx="6550089" cy="1591842"/>
            <a:chOff x="11282842" y="6286183"/>
            <a:chExt cx="6550089" cy="159184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82842" y="6286183"/>
              <a:ext cx="6550089" cy="159184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40930" y="646722"/>
            <a:ext cx="7642325" cy="226703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487300" y="2053617"/>
            <a:ext cx="5391563" cy="90337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13657" y="8860695"/>
            <a:ext cx="1454035" cy="54734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346063" y="8860695"/>
            <a:ext cx="1453492" cy="54734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066726" y="8860695"/>
            <a:ext cx="1431663" cy="54734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42130" y="7910997"/>
            <a:ext cx="1638127" cy="52348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68130" y="7475996"/>
            <a:ext cx="2092100" cy="76917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823335" y="6617355"/>
            <a:ext cx="3754477" cy="137913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39462" y="9378865"/>
            <a:ext cx="3119220" cy="55782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994002" y="7389621"/>
            <a:ext cx="2738334" cy="41493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188336" y="9258059"/>
            <a:ext cx="2738343" cy="41493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886346" y="6495383"/>
            <a:ext cx="5866734" cy="1333153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439457" y="8152039"/>
            <a:ext cx="6287351" cy="1591842"/>
            <a:chOff x="9439457" y="8152039"/>
            <a:chExt cx="6287351" cy="159184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439457" y="8152039"/>
              <a:ext cx="6287351" cy="159184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041258" y="7019196"/>
            <a:ext cx="5936241" cy="16039"/>
            <a:chOff x="6041258" y="7019196"/>
            <a:chExt cx="5936241" cy="1603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6041258" y="7019196"/>
              <a:ext cx="5936241" cy="1603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973500" y="4323045"/>
            <a:ext cx="2011077" cy="3748749"/>
            <a:chOff x="2973500" y="4323045"/>
            <a:chExt cx="2011077" cy="374874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2160000">
              <a:off x="2973500" y="4323045"/>
              <a:ext cx="2011077" cy="374874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825927" y="3974533"/>
            <a:ext cx="388592" cy="538695"/>
            <a:chOff x="2825927" y="3974533"/>
            <a:chExt cx="388592" cy="53869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825927" y="3974533"/>
              <a:ext cx="388592" cy="538695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140488" y="8337345"/>
            <a:ext cx="6381830" cy="136086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229418" y="96028"/>
            <a:ext cx="2725360" cy="996550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7144101" y="53665"/>
            <a:ext cx="1332083" cy="53915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-2438918" y="3966590"/>
            <a:ext cx="11449363" cy="82022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051590" y="9378865"/>
            <a:ext cx="2501344" cy="557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31" y="0"/>
            <a:ext cx="18285714" cy="842328"/>
            <a:chOff x="-16931" y="0"/>
            <a:chExt cx="18285714" cy="84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31" y="0"/>
              <a:ext cx="18285714" cy="84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395265" y="44141"/>
            <a:ext cx="1232464" cy="548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45044" y="53665"/>
            <a:ext cx="1213417" cy="54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835698"/>
            <a:ext cx="11368769" cy="9468199"/>
            <a:chOff x="0" y="835698"/>
            <a:chExt cx="11368769" cy="94681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835698"/>
              <a:ext cx="11368769" cy="94681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6319" y="4697955"/>
            <a:ext cx="5110258" cy="851710"/>
            <a:chOff x="216319" y="4697955"/>
            <a:chExt cx="5110258" cy="8517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60000">
              <a:off x="216319" y="4697955"/>
              <a:ext cx="5110258" cy="8517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4207" y="1529957"/>
            <a:ext cx="9254628" cy="1226704"/>
            <a:chOff x="1284207" y="1529957"/>
            <a:chExt cx="9254628" cy="122670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60000">
              <a:off x="1284207" y="1529957"/>
              <a:ext cx="9254628" cy="12267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1245" y="8621894"/>
            <a:ext cx="8438533" cy="1405251"/>
            <a:chOff x="851245" y="8621894"/>
            <a:chExt cx="8438533" cy="14052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0000">
              <a:off x="851245" y="8621894"/>
              <a:ext cx="8438533" cy="1405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93815" y="1148118"/>
            <a:ext cx="5773040" cy="443547"/>
            <a:chOff x="5293815" y="1148118"/>
            <a:chExt cx="5773040" cy="44354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20000">
              <a:off x="5293815" y="1148118"/>
              <a:ext cx="5773040" cy="4435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21761" y="3877593"/>
            <a:ext cx="5776938" cy="2327354"/>
            <a:chOff x="5221761" y="3877593"/>
            <a:chExt cx="5776938" cy="23273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40000">
              <a:off x="5221761" y="3877593"/>
              <a:ext cx="5776938" cy="232735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1905" y="6365398"/>
            <a:ext cx="9205299" cy="1111106"/>
            <a:chOff x="561905" y="6365398"/>
            <a:chExt cx="9205299" cy="111110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00000">
              <a:off x="561905" y="6365398"/>
              <a:ext cx="9205299" cy="11111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07538" y="7362336"/>
            <a:ext cx="6492091" cy="518466"/>
            <a:chOff x="4607538" y="7362336"/>
            <a:chExt cx="6492091" cy="51846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20000">
              <a:off x="4607538" y="7362336"/>
              <a:ext cx="6492091" cy="51846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59462" y="7943769"/>
            <a:ext cx="8285069" cy="493024"/>
            <a:chOff x="1959462" y="7943769"/>
            <a:chExt cx="8285069" cy="49302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20000">
              <a:off x="1959462" y="7943769"/>
              <a:ext cx="8285069" cy="4930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3548" y="3018348"/>
            <a:ext cx="9984633" cy="691119"/>
            <a:chOff x="133548" y="3018348"/>
            <a:chExt cx="9984633" cy="6911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40000">
              <a:off x="133548" y="3018348"/>
              <a:ext cx="9984633" cy="69111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29418" y="96028"/>
            <a:ext cx="2725360" cy="99655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144101" y="53665"/>
            <a:ext cx="1332083" cy="53915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70714" y="1252857"/>
            <a:ext cx="5826544" cy="89606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560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27563" y="-1797962"/>
            <a:ext cx="6230587" cy="1293379"/>
            <a:chOff x="6027563" y="-1797962"/>
            <a:chExt cx="6230587" cy="1293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6027563" y="-1797962"/>
              <a:ext cx="6230587" cy="12933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9834" y="4185510"/>
            <a:ext cx="7688912" cy="23088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456969" cy="10293441"/>
            <a:chOff x="0" y="0"/>
            <a:chExt cx="12456969" cy="102934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2456969" cy="102934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792" y="4985077"/>
            <a:ext cx="5226662" cy="15025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40890" y="2038224"/>
            <a:ext cx="4803935" cy="7252100"/>
            <a:chOff x="6740890" y="2038224"/>
            <a:chExt cx="4803935" cy="72521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47486" y="2337789"/>
              <a:ext cx="3190741" cy="6652970"/>
              <a:chOff x="7547486" y="2337789"/>
              <a:chExt cx="3190741" cy="665297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900000">
                <a:off x="6219941" y="-701489"/>
                <a:ext cx="6381483" cy="1330594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900000">
                <a:off x="7547486" y="2337789"/>
                <a:ext cx="3190741" cy="665297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652426" y="3088057"/>
              <a:ext cx="2928571" cy="5316667"/>
              <a:chOff x="7652426" y="3088057"/>
              <a:chExt cx="2928571" cy="531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900000">
                <a:off x="7652426" y="3088057"/>
                <a:ext cx="2928571" cy="531666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636" y="3252664"/>
            <a:ext cx="5420077" cy="32844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4191" y="5175696"/>
            <a:ext cx="17425303" cy="13997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41745" y="3507898"/>
            <a:ext cx="8486133" cy="28964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1782" y="6341868"/>
            <a:ext cx="4934739" cy="12163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86049" y="6341868"/>
            <a:ext cx="4683758" cy="12163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14313" y="53665"/>
            <a:ext cx="1232464" cy="5486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5520" y="53665"/>
            <a:ext cx="1213417" cy="5486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55069" y="5246848"/>
            <a:ext cx="2520551" cy="743562"/>
            <a:chOff x="7855069" y="5246848"/>
            <a:chExt cx="2520551" cy="7435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900000">
              <a:off x="7855069" y="5246848"/>
              <a:ext cx="2520551" cy="74356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144101" y="53665"/>
            <a:ext cx="1332083" cy="539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8272" y="1161436"/>
            <a:ext cx="5420938" cy="11481769"/>
            <a:chOff x="1278272" y="1161436"/>
            <a:chExt cx="5420938" cy="11481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8272" y="1161436"/>
              <a:ext cx="5420938" cy="11481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08593" y="3830966"/>
            <a:ext cx="3150273" cy="5787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0948" y="1095891"/>
            <a:ext cx="6658922" cy="24834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2993" y="3828697"/>
            <a:ext cx="2069825" cy="57872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25462" y="3784705"/>
            <a:ext cx="2567825" cy="5985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0782" y="4714494"/>
            <a:ext cx="10164910" cy="50749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14313" y="53665"/>
            <a:ext cx="1232464" cy="5486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35520" y="53665"/>
            <a:ext cx="1213417" cy="54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70102" y="3804804"/>
            <a:ext cx="493585" cy="493585"/>
            <a:chOff x="11470102" y="3804804"/>
            <a:chExt cx="493585" cy="49358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70102" y="3804804"/>
              <a:ext cx="493585" cy="4935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73448" y="3791699"/>
            <a:ext cx="493586" cy="493586"/>
            <a:chOff x="14273448" y="3791699"/>
            <a:chExt cx="493586" cy="4935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73448" y="3791699"/>
              <a:ext cx="493586" cy="4935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15512" y="3786097"/>
            <a:ext cx="521975" cy="521975"/>
            <a:chOff x="7615512" y="3786097"/>
            <a:chExt cx="521975" cy="5219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15512" y="3786097"/>
              <a:ext cx="521975" cy="5219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5524" y="1799043"/>
            <a:ext cx="4707542" cy="10652324"/>
            <a:chOff x="1605524" y="1799043"/>
            <a:chExt cx="4707542" cy="106523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5524" y="1799043"/>
              <a:ext cx="4707542" cy="1065232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144101" y="53665"/>
            <a:ext cx="1332083" cy="5391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41507" y="2571222"/>
            <a:ext cx="7054962" cy="11189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31" y="0"/>
            <a:ext cx="18285714" cy="842328"/>
            <a:chOff x="-16931" y="0"/>
            <a:chExt cx="18285714" cy="84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31" y="0"/>
              <a:ext cx="18285714" cy="8423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71283" y="87712"/>
            <a:ext cx="1051369" cy="5510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14313" y="53665"/>
            <a:ext cx="1232464" cy="5486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35520" y="53665"/>
            <a:ext cx="1213417" cy="5486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35297" y="483994"/>
            <a:ext cx="2875941" cy="100305"/>
            <a:chOff x="15035297" y="483994"/>
            <a:chExt cx="2875941" cy="1003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35297" y="483994"/>
              <a:ext cx="2875941" cy="1003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7572" y="446723"/>
            <a:ext cx="165277" cy="165277"/>
            <a:chOff x="14967572" y="446723"/>
            <a:chExt cx="165277" cy="1652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6757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5757" y="451508"/>
            <a:ext cx="165277" cy="165277"/>
            <a:chOff x="15905757" y="451508"/>
            <a:chExt cx="165277" cy="165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05757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9352" y="446723"/>
            <a:ext cx="165277" cy="165277"/>
            <a:chOff x="16859352" y="446723"/>
            <a:chExt cx="165277" cy="1652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59352" y="446723"/>
              <a:ext cx="165277" cy="1652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780053" y="451508"/>
            <a:ext cx="165277" cy="165277"/>
            <a:chOff x="17780053" y="451508"/>
            <a:chExt cx="165277" cy="1652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80053" y="451508"/>
              <a:ext cx="165277" cy="1652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2574" y="1290588"/>
            <a:ext cx="15874940" cy="8899888"/>
            <a:chOff x="1552574" y="1290588"/>
            <a:chExt cx="15874940" cy="889988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2574" y="1290588"/>
              <a:ext cx="15874940" cy="88998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44101" y="53665"/>
            <a:ext cx="1332083" cy="5391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9418" y="110362"/>
            <a:ext cx="2050683" cy="9809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2024-02-25T03:55:32Z</dcterms:created>
  <dcterms:modified xsi:type="dcterms:W3CDTF">2024-02-25T03:55:32Z</dcterms:modified>
</cp:coreProperties>
</file>